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12192000" cy="1625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900" y="-29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D5BD20F-1D4C-41F5-9CCB-8395D46925E6}" type="datetimeFigureOut">
              <a:rPr kumimoji="1" lang="ja-JP" altLang="en-US" smtClean="0"/>
              <a:t>2017/12/21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4E4C4C-3ECB-48B1-828B-E45FD97955C1}" type="slidenum">
              <a:rPr kumimoji="1" lang="ja-JP" altLang="en-US" smtClean="0"/>
              <a:t>‹#›</a:t>
            </a:fld>
            <a:endParaRPr kumimoji="1" lang="ja-JP" altLang="en-US"/>
          </a:p>
        </p:txBody>
      </p:sp>
    </p:spTree>
    <p:extLst>
      <p:ext uri="{BB962C8B-B14F-4D97-AF65-F5344CB8AC3E}">
        <p14:creationId xmlns:p14="http://schemas.microsoft.com/office/powerpoint/2010/main" val="2898357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D5BD20F-1D4C-41F5-9CCB-8395D46925E6}" type="datetimeFigureOut">
              <a:rPr kumimoji="1" lang="ja-JP" altLang="en-US" smtClean="0"/>
              <a:t>2017/12/21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4E4C4C-3ECB-48B1-828B-E45FD97955C1}" type="slidenum">
              <a:rPr kumimoji="1" lang="ja-JP" altLang="en-US" smtClean="0"/>
              <a:t>‹#›</a:t>
            </a:fld>
            <a:endParaRPr kumimoji="1" lang="ja-JP" altLang="en-US"/>
          </a:p>
        </p:txBody>
      </p:sp>
    </p:spTree>
    <p:extLst>
      <p:ext uri="{BB962C8B-B14F-4D97-AF65-F5344CB8AC3E}">
        <p14:creationId xmlns:p14="http://schemas.microsoft.com/office/powerpoint/2010/main" val="60674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D5BD20F-1D4C-41F5-9CCB-8395D46925E6}" type="datetimeFigureOut">
              <a:rPr kumimoji="1" lang="ja-JP" altLang="en-US" smtClean="0"/>
              <a:t>2017/12/21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4E4C4C-3ECB-48B1-828B-E45FD97955C1}" type="slidenum">
              <a:rPr kumimoji="1" lang="ja-JP" altLang="en-US" smtClean="0"/>
              <a:t>‹#›</a:t>
            </a:fld>
            <a:endParaRPr kumimoji="1" lang="ja-JP" altLang="en-US"/>
          </a:p>
        </p:txBody>
      </p:sp>
    </p:spTree>
    <p:extLst>
      <p:ext uri="{BB962C8B-B14F-4D97-AF65-F5344CB8AC3E}">
        <p14:creationId xmlns:p14="http://schemas.microsoft.com/office/powerpoint/2010/main" val="2121937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D5BD20F-1D4C-41F5-9CCB-8395D46925E6}" type="datetimeFigureOut">
              <a:rPr kumimoji="1" lang="ja-JP" altLang="en-US" smtClean="0"/>
              <a:t>2017/12/21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4E4C4C-3ECB-48B1-828B-E45FD97955C1}" type="slidenum">
              <a:rPr kumimoji="1" lang="ja-JP" altLang="en-US" smtClean="0"/>
              <a:t>‹#›</a:t>
            </a:fld>
            <a:endParaRPr kumimoji="1" lang="ja-JP" altLang="en-US"/>
          </a:p>
        </p:txBody>
      </p:sp>
    </p:spTree>
    <p:extLst>
      <p:ext uri="{BB962C8B-B14F-4D97-AF65-F5344CB8AC3E}">
        <p14:creationId xmlns:p14="http://schemas.microsoft.com/office/powerpoint/2010/main" val="176544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D5BD20F-1D4C-41F5-9CCB-8395D46925E6}" type="datetimeFigureOut">
              <a:rPr kumimoji="1" lang="ja-JP" altLang="en-US" smtClean="0"/>
              <a:t>2017/12/21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4E4C4C-3ECB-48B1-828B-E45FD97955C1}" type="slidenum">
              <a:rPr kumimoji="1" lang="ja-JP" altLang="en-US" smtClean="0"/>
              <a:t>‹#›</a:t>
            </a:fld>
            <a:endParaRPr kumimoji="1" lang="ja-JP" altLang="en-US"/>
          </a:p>
        </p:txBody>
      </p:sp>
    </p:spTree>
    <p:extLst>
      <p:ext uri="{BB962C8B-B14F-4D97-AF65-F5344CB8AC3E}">
        <p14:creationId xmlns:p14="http://schemas.microsoft.com/office/powerpoint/2010/main" val="4252278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D5BD20F-1D4C-41F5-9CCB-8395D46925E6}" type="datetimeFigureOut">
              <a:rPr kumimoji="1" lang="ja-JP" altLang="en-US" smtClean="0"/>
              <a:t>2017/12/21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94E4C4C-3ECB-48B1-828B-E45FD97955C1}" type="slidenum">
              <a:rPr kumimoji="1" lang="ja-JP" altLang="en-US" smtClean="0"/>
              <a:t>‹#›</a:t>
            </a:fld>
            <a:endParaRPr kumimoji="1" lang="ja-JP" altLang="en-US"/>
          </a:p>
        </p:txBody>
      </p:sp>
    </p:spTree>
    <p:extLst>
      <p:ext uri="{BB962C8B-B14F-4D97-AF65-F5344CB8AC3E}">
        <p14:creationId xmlns:p14="http://schemas.microsoft.com/office/powerpoint/2010/main" val="3639629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4" name="Content Placeholder 3"/>
          <p:cNvSpPr>
            <a:spLocks noGrp="1"/>
          </p:cNvSpPr>
          <p:nvPr>
            <p:ph sz="half" idx="2"/>
          </p:nvPr>
        </p:nvSpPr>
        <p:spPr>
          <a:xfrm>
            <a:off x="839789" y="5937956"/>
            <a:ext cx="5157787"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6" name="Content Placeholder 5"/>
          <p:cNvSpPr>
            <a:spLocks noGrp="1"/>
          </p:cNvSpPr>
          <p:nvPr>
            <p:ph sz="quarter" idx="4"/>
          </p:nvPr>
        </p:nvSpPr>
        <p:spPr>
          <a:xfrm>
            <a:off x="6172201" y="5937956"/>
            <a:ext cx="5183188"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D5BD20F-1D4C-41F5-9CCB-8395D46925E6}" type="datetimeFigureOut">
              <a:rPr kumimoji="1" lang="ja-JP" altLang="en-US" smtClean="0"/>
              <a:t>2017/12/21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94E4C4C-3ECB-48B1-828B-E45FD97955C1}" type="slidenum">
              <a:rPr kumimoji="1" lang="ja-JP" altLang="en-US" smtClean="0"/>
              <a:t>‹#›</a:t>
            </a:fld>
            <a:endParaRPr kumimoji="1" lang="ja-JP" altLang="en-US"/>
          </a:p>
        </p:txBody>
      </p:sp>
    </p:spTree>
    <p:extLst>
      <p:ext uri="{BB962C8B-B14F-4D97-AF65-F5344CB8AC3E}">
        <p14:creationId xmlns:p14="http://schemas.microsoft.com/office/powerpoint/2010/main" val="247330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D5BD20F-1D4C-41F5-9CCB-8395D46925E6}" type="datetimeFigureOut">
              <a:rPr kumimoji="1" lang="ja-JP" altLang="en-US" smtClean="0"/>
              <a:t>2017/12/21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94E4C4C-3ECB-48B1-828B-E45FD97955C1}" type="slidenum">
              <a:rPr kumimoji="1" lang="ja-JP" altLang="en-US" smtClean="0"/>
              <a:t>‹#›</a:t>
            </a:fld>
            <a:endParaRPr kumimoji="1" lang="ja-JP" altLang="en-US"/>
          </a:p>
        </p:txBody>
      </p:sp>
    </p:spTree>
    <p:extLst>
      <p:ext uri="{BB962C8B-B14F-4D97-AF65-F5344CB8AC3E}">
        <p14:creationId xmlns:p14="http://schemas.microsoft.com/office/powerpoint/2010/main" val="111385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5BD20F-1D4C-41F5-9CCB-8395D46925E6}" type="datetimeFigureOut">
              <a:rPr kumimoji="1" lang="ja-JP" altLang="en-US" smtClean="0"/>
              <a:t>2017/12/21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94E4C4C-3ECB-48B1-828B-E45FD97955C1}" type="slidenum">
              <a:rPr kumimoji="1" lang="ja-JP" altLang="en-US" smtClean="0"/>
              <a:t>‹#›</a:t>
            </a:fld>
            <a:endParaRPr kumimoji="1" lang="ja-JP" altLang="en-US"/>
          </a:p>
        </p:txBody>
      </p:sp>
    </p:spTree>
    <p:extLst>
      <p:ext uri="{BB962C8B-B14F-4D97-AF65-F5344CB8AC3E}">
        <p14:creationId xmlns:p14="http://schemas.microsoft.com/office/powerpoint/2010/main" val="575455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D5BD20F-1D4C-41F5-9CCB-8395D46925E6}" type="datetimeFigureOut">
              <a:rPr kumimoji="1" lang="ja-JP" altLang="en-US" smtClean="0"/>
              <a:t>2017/12/21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94E4C4C-3ECB-48B1-828B-E45FD97955C1}" type="slidenum">
              <a:rPr kumimoji="1" lang="ja-JP" altLang="en-US" smtClean="0"/>
              <a:t>‹#›</a:t>
            </a:fld>
            <a:endParaRPr kumimoji="1" lang="ja-JP" altLang="en-US"/>
          </a:p>
        </p:txBody>
      </p:sp>
    </p:spTree>
    <p:extLst>
      <p:ext uri="{BB962C8B-B14F-4D97-AF65-F5344CB8AC3E}">
        <p14:creationId xmlns:p14="http://schemas.microsoft.com/office/powerpoint/2010/main" val="775180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D5BD20F-1D4C-41F5-9CCB-8395D46925E6}" type="datetimeFigureOut">
              <a:rPr kumimoji="1" lang="ja-JP" altLang="en-US" smtClean="0"/>
              <a:t>2017/12/21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94E4C4C-3ECB-48B1-828B-E45FD97955C1}" type="slidenum">
              <a:rPr kumimoji="1" lang="ja-JP" altLang="en-US" smtClean="0"/>
              <a:t>‹#›</a:t>
            </a:fld>
            <a:endParaRPr kumimoji="1" lang="ja-JP" altLang="en-US"/>
          </a:p>
        </p:txBody>
      </p:sp>
    </p:spTree>
    <p:extLst>
      <p:ext uri="{BB962C8B-B14F-4D97-AF65-F5344CB8AC3E}">
        <p14:creationId xmlns:p14="http://schemas.microsoft.com/office/powerpoint/2010/main" val="3404333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9D5BD20F-1D4C-41F5-9CCB-8395D46925E6}" type="datetimeFigureOut">
              <a:rPr kumimoji="1" lang="ja-JP" altLang="en-US" smtClean="0"/>
              <a:t>2017/12/21</a:t>
            </a:fld>
            <a:endParaRPr kumimoji="1" lang="ja-JP" alt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794E4C4C-3ECB-48B1-828B-E45FD97955C1}" type="slidenum">
              <a:rPr kumimoji="1" lang="ja-JP" altLang="en-US" smtClean="0"/>
              <a:t>‹#›</a:t>
            </a:fld>
            <a:endParaRPr kumimoji="1" lang="ja-JP" altLang="en-US"/>
          </a:p>
        </p:txBody>
      </p:sp>
    </p:spTree>
    <p:extLst>
      <p:ext uri="{BB962C8B-B14F-4D97-AF65-F5344CB8AC3E}">
        <p14:creationId xmlns:p14="http://schemas.microsoft.com/office/powerpoint/2010/main" val="282705696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61A8D5A2-8AD5-4865-925F-8CCD40A3513C}"/>
              </a:ext>
            </a:extLst>
          </p:cNvPr>
          <p:cNvPicPr>
            <a:picLocks noChangeAspect="1"/>
          </p:cNvPicPr>
          <p:nvPr/>
        </p:nvPicPr>
        <p:blipFill rotWithShape="1">
          <a:blip r:embed="rId2">
            <a:extLst>
              <a:ext uri="{28A0092B-C50C-407E-A947-70E740481C1C}">
                <a14:useLocalDpi xmlns:a14="http://schemas.microsoft.com/office/drawing/2010/main" val="0"/>
              </a:ext>
            </a:extLst>
          </a:blip>
          <a:srcRect r="4771"/>
          <a:stretch/>
        </p:blipFill>
        <p:spPr>
          <a:xfrm>
            <a:off x="88491" y="72195"/>
            <a:ext cx="12103509" cy="16065817"/>
          </a:xfrm>
          <a:prstGeom prst="rect">
            <a:avLst/>
          </a:prstGeom>
        </p:spPr>
      </p:pic>
      <p:sp>
        <p:nvSpPr>
          <p:cNvPr id="6" name="テキスト ボックス 5">
            <a:extLst>
              <a:ext uri="{FF2B5EF4-FFF2-40B4-BE49-F238E27FC236}">
                <a16:creationId xmlns:a16="http://schemas.microsoft.com/office/drawing/2014/main" id="{DADAC079-5A90-4D95-BC1E-FB13BA3A985C}"/>
              </a:ext>
            </a:extLst>
          </p:cNvPr>
          <p:cNvSpPr txBox="1"/>
          <p:nvPr/>
        </p:nvSpPr>
        <p:spPr>
          <a:xfrm>
            <a:off x="1914014" y="2092869"/>
            <a:ext cx="9820085" cy="1446550"/>
          </a:xfrm>
          <a:prstGeom prst="rect">
            <a:avLst/>
          </a:prstGeom>
          <a:noFill/>
        </p:spPr>
        <p:txBody>
          <a:bodyPr wrap="square" rtlCol="0">
            <a:spAutoFit/>
          </a:bodyPr>
          <a:lstStyle/>
          <a:p>
            <a:r>
              <a:rPr kumimoji="1" lang="ja-JP" altLang="en-US" sz="4400" dirty="0">
                <a:solidFill>
                  <a:srgbClr val="002060"/>
                </a:solidFill>
                <a:latin typeface="HGP創英角ｺﾞｼｯｸUB" panose="020B0900000000000000" pitchFamily="50" charset="-128"/>
                <a:ea typeface="HGP創英角ｺﾞｼｯｸUB" panose="020B0900000000000000" pitchFamily="50" charset="-128"/>
              </a:rPr>
              <a:t>誰でも気軽に生演奏を</a:t>
            </a:r>
            <a:endParaRPr kumimoji="1" lang="en-US" altLang="ja-JP" sz="4400" dirty="0">
              <a:solidFill>
                <a:srgbClr val="002060"/>
              </a:solidFill>
              <a:latin typeface="HGP創英角ｺﾞｼｯｸUB" panose="020B0900000000000000" pitchFamily="50" charset="-128"/>
              <a:ea typeface="HGP創英角ｺﾞｼｯｸUB" panose="020B0900000000000000" pitchFamily="50" charset="-128"/>
            </a:endParaRPr>
          </a:p>
          <a:p>
            <a:r>
              <a:rPr kumimoji="1" lang="ja-JP" altLang="en-US" sz="4400" dirty="0">
                <a:solidFill>
                  <a:srgbClr val="002060"/>
                </a:solidFill>
                <a:latin typeface="HGP創英角ｺﾞｼｯｸUB" panose="020B0900000000000000" pitchFamily="50" charset="-128"/>
                <a:ea typeface="HGP創英角ｺﾞｼｯｸUB" panose="020B0900000000000000" pitchFamily="50" charset="-128"/>
              </a:rPr>
              <a:t>楽しめる世の中を作りたい</a:t>
            </a:r>
          </a:p>
        </p:txBody>
      </p:sp>
      <p:sp>
        <p:nvSpPr>
          <p:cNvPr id="11" name="四角形: 角を丸くする 10">
            <a:extLst>
              <a:ext uri="{FF2B5EF4-FFF2-40B4-BE49-F238E27FC236}">
                <a16:creationId xmlns:a16="http://schemas.microsoft.com/office/drawing/2014/main" id="{FFC59F4E-E847-47DC-B687-626DD7D5837F}"/>
              </a:ext>
            </a:extLst>
          </p:cNvPr>
          <p:cNvSpPr/>
          <p:nvPr/>
        </p:nvSpPr>
        <p:spPr>
          <a:xfrm>
            <a:off x="2943225" y="7362825"/>
            <a:ext cx="6457950" cy="140017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A7A45E20-0917-4E6C-BDC6-398CFD02137A}"/>
              </a:ext>
            </a:extLst>
          </p:cNvPr>
          <p:cNvSpPr txBox="1"/>
          <p:nvPr/>
        </p:nvSpPr>
        <p:spPr>
          <a:xfrm>
            <a:off x="2012945" y="3947882"/>
            <a:ext cx="7392307" cy="4047262"/>
          </a:xfrm>
          <a:prstGeom prst="rect">
            <a:avLst/>
          </a:prstGeom>
          <a:solidFill>
            <a:schemeClr val="bg1"/>
          </a:solidFill>
          <a:effectLst>
            <a:softEdge rad="63500"/>
          </a:effectLst>
        </p:spPr>
        <p:txBody>
          <a:bodyPr wrap="square" rtlCol="0">
            <a:spAutoFit/>
          </a:bodyPr>
          <a:lstStyle/>
          <a:p>
            <a:r>
              <a:rPr kumimoji="1" lang="ja-JP" altLang="en-US" sz="3200" dirty="0">
                <a:solidFill>
                  <a:srgbClr val="FF0000"/>
                </a:solidFill>
                <a:latin typeface="HGP創英角ｺﾞｼｯｸUB" panose="020B0900000000000000" pitchFamily="50" charset="-128"/>
                <a:ea typeface="HGP創英角ｺﾞｼｯｸUB" panose="020B0900000000000000" pitchFamily="50" charset="-128"/>
              </a:rPr>
              <a:t>バイトーン</a:t>
            </a:r>
            <a:r>
              <a:rPr kumimoji="1" lang="en-US" altLang="ja-JP" sz="3200" dirty="0">
                <a:solidFill>
                  <a:srgbClr val="FF0000"/>
                </a:solidFill>
                <a:latin typeface="HGP創英角ｺﾞｼｯｸUB" panose="020B0900000000000000" pitchFamily="50" charset="-128"/>
                <a:ea typeface="HGP創英角ｺﾞｼｯｸUB" panose="020B0900000000000000" pitchFamily="50" charset="-128"/>
              </a:rPr>
              <a:t>.com</a:t>
            </a:r>
            <a:r>
              <a:rPr kumimoji="1" lang="ja-JP" altLang="en-US" sz="3200" dirty="0">
                <a:solidFill>
                  <a:sysClr val="windowText" lastClr="000000"/>
                </a:solidFill>
                <a:latin typeface="HGP創英角ｺﾞｼｯｸUB" panose="020B0900000000000000" pitchFamily="50" charset="-128"/>
                <a:ea typeface="HGP創英角ｺﾞｼｯｸUB" panose="020B0900000000000000" pitchFamily="50" charset="-128"/>
              </a:rPr>
              <a:t>は、 </a:t>
            </a:r>
            <a:endParaRPr kumimoji="1" lang="en-US" altLang="ja-JP" sz="3200" dirty="0">
              <a:solidFill>
                <a:sysClr val="windowText" lastClr="000000"/>
              </a:solidFill>
              <a:latin typeface="HGP創英角ｺﾞｼｯｸUB" panose="020B0900000000000000" pitchFamily="50" charset="-128"/>
              <a:ea typeface="HGP創英角ｺﾞｼｯｸUB" panose="020B0900000000000000" pitchFamily="50" charset="-128"/>
            </a:endParaRPr>
          </a:p>
          <a:p>
            <a:endParaRPr kumimoji="1" lang="ja-JP" altLang="en-US" sz="1100" dirty="0">
              <a:solidFill>
                <a:sysClr val="windowText" lastClr="000000"/>
              </a:solidFill>
              <a:latin typeface="HGP創英角ｺﾞｼｯｸUB" panose="020B0900000000000000" pitchFamily="50" charset="-128"/>
              <a:ea typeface="HGP創英角ｺﾞｼｯｸUB" panose="020B0900000000000000" pitchFamily="50" charset="-128"/>
            </a:endParaRPr>
          </a:p>
          <a:p>
            <a:r>
              <a:rPr kumimoji="1" lang="ja-JP" altLang="en-US" sz="2400" dirty="0">
                <a:solidFill>
                  <a:sysClr val="windowText" lastClr="000000"/>
                </a:solidFill>
                <a:latin typeface="HGP創英角ｺﾞｼｯｸUB" panose="020B0900000000000000" pitchFamily="50" charset="-128"/>
                <a:ea typeface="HGP創英角ｺﾞｼｯｸUB" panose="020B0900000000000000" pitchFamily="50" charset="-128"/>
              </a:rPr>
              <a:t>「レストランやホテルなどの</a:t>
            </a:r>
            <a:r>
              <a:rPr kumimoji="1" lang="en-US" altLang="ja-JP" sz="2400" dirty="0">
                <a:solidFill>
                  <a:sysClr val="windowText" lastClr="000000"/>
                </a:solidFill>
                <a:latin typeface="HGP創英角ｺﾞｼｯｸUB" panose="020B0900000000000000" pitchFamily="50" charset="-128"/>
                <a:ea typeface="HGP創英角ｺﾞｼｯｸUB" panose="020B0900000000000000" pitchFamily="50" charset="-128"/>
              </a:rPr>
              <a:t>BGM</a:t>
            </a:r>
            <a:r>
              <a:rPr kumimoji="1" lang="ja-JP" altLang="en-US" sz="2400" dirty="0">
                <a:solidFill>
                  <a:sysClr val="windowText" lastClr="000000"/>
                </a:solidFill>
                <a:latin typeface="HGP創英角ｺﾞｼｯｸUB" panose="020B0900000000000000" pitchFamily="50" charset="-128"/>
                <a:ea typeface="HGP創英角ｺﾞｼｯｸUB" panose="020B0900000000000000" pitchFamily="50" charset="-128"/>
              </a:rPr>
              <a:t>を生演奏にしてみたい」</a:t>
            </a:r>
          </a:p>
          <a:p>
            <a:r>
              <a:rPr kumimoji="1" lang="ja-JP" altLang="en-US" sz="2400" dirty="0">
                <a:solidFill>
                  <a:sysClr val="windowText" lastClr="000000"/>
                </a:solidFill>
                <a:latin typeface="HGP創英角ｺﾞｼｯｸUB" panose="020B0900000000000000" pitchFamily="50" charset="-128"/>
                <a:ea typeface="HGP創英角ｺﾞｼｯｸUB" panose="020B0900000000000000" pitchFamily="50" charset="-128"/>
              </a:rPr>
              <a:t>「特技の音楽演奏でアルバイト程度でよいから働きたい」</a:t>
            </a:r>
            <a:endParaRPr kumimoji="1" lang="en-US" altLang="ja-JP" sz="2400" dirty="0">
              <a:solidFill>
                <a:sysClr val="windowText" lastClr="000000"/>
              </a:solidFill>
              <a:latin typeface="HGP創英角ｺﾞｼｯｸUB" panose="020B0900000000000000" pitchFamily="50" charset="-128"/>
              <a:ea typeface="HGP創英角ｺﾞｼｯｸUB" panose="020B0900000000000000" pitchFamily="50" charset="-128"/>
            </a:endParaRPr>
          </a:p>
          <a:p>
            <a:endParaRPr kumimoji="1" lang="ja-JP" altLang="en-US" sz="1100" dirty="0">
              <a:solidFill>
                <a:sysClr val="windowText" lastClr="000000"/>
              </a:solidFill>
              <a:latin typeface="HGP創英角ｺﾞｼｯｸUB" panose="020B0900000000000000" pitchFamily="50" charset="-128"/>
              <a:ea typeface="HGP創英角ｺﾞｼｯｸUB" panose="020B0900000000000000" pitchFamily="50" charset="-128"/>
            </a:endParaRPr>
          </a:p>
          <a:p>
            <a:r>
              <a:rPr kumimoji="1" lang="ja-JP" altLang="en-US" sz="2400" dirty="0">
                <a:solidFill>
                  <a:sysClr val="windowText" lastClr="000000"/>
                </a:solidFill>
                <a:latin typeface="HGP創英角ｺﾞｼｯｸUB" panose="020B0900000000000000" pitchFamily="50" charset="-128"/>
                <a:ea typeface="HGP創英角ｺﾞｼｯｸUB" panose="020B0900000000000000" pitchFamily="50" charset="-128"/>
              </a:rPr>
              <a:t>そんな人たちを繋げ、業界一の圧倒的な低価格で音楽の生演奏を提供するマッチングサービスです。</a:t>
            </a:r>
          </a:p>
          <a:p>
            <a:endParaRPr kumimoji="1" lang="en-US" altLang="ja-JP" sz="1100" dirty="0">
              <a:solidFill>
                <a:sysClr val="windowText" lastClr="000000"/>
              </a:solidFill>
              <a:latin typeface="HGP創英角ｺﾞｼｯｸUB" panose="020B0900000000000000" pitchFamily="50" charset="-128"/>
              <a:ea typeface="HGP創英角ｺﾞｼｯｸUB" panose="020B0900000000000000" pitchFamily="50" charset="-128"/>
            </a:endParaRPr>
          </a:p>
          <a:p>
            <a:r>
              <a:rPr kumimoji="1" lang="ja-JP" altLang="en-US" sz="2400" dirty="0">
                <a:solidFill>
                  <a:sysClr val="windowText" lastClr="000000"/>
                </a:solidFill>
                <a:latin typeface="HGP創英角ｺﾞｼｯｸUB" panose="020B0900000000000000" pitchFamily="50" charset="-128"/>
                <a:ea typeface="HGP創英角ｺﾞｼｯｸUB" panose="020B0900000000000000" pitchFamily="50" charset="-128"/>
              </a:rPr>
              <a:t>レストラン・ホテルなどや、サプライズ演出などをお洒落な生演奏に変えてみませんか？</a:t>
            </a:r>
            <a:endParaRPr kumimoji="1" lang="en-US" altLang="ja-JP" sz="2400" dirty="0">
              <a:solidFill>
                <a:sysClr val="windowText" lastClr="000000"/>
              </a:solidFill>
              <a:latin typeface="HGP創英角ｺﾞｼｯｸUB" panose="020B0900000000000000" pitchFamily="50" charset="-128"/>
              <a:ea typeface="HGP創英角ｺﾞｼｯｸUB" panose="020B0900000000000000" pitchFamily="50" charset="-128"/>
            </a:endParaRPr>
          </a:p>
          <a:p>
            <a:endParaRPr kumimoji="1" lang="en-US" altLang="ja-JP" sz="2400" dirty="0">
              <a:solidFill>
                <a:sysClr val="windowText" lastClr="000000"/>
              </a:solidFill>
              <a:latin typeface="HGP創英角ｺﾞｼｯｸUB" panose="020B0900000000000000" pitchFamily="50" charset="-128"/>
              <a:ea typeface="HGP創英角ｺﾞｼｯｸUB" panose="020B0900000000000000" pitchFamily="50" charset="-128"/>
            </a:endParaRPr>
          </a:p>
          <a:p>
            <a:endParaRPr kumimoji="1" lang="ja-JP" altLang="en-US" sz="2400" dirty="0"/>
          </a:p>
        </p:txBody>
      </p:sp>
      <p:sp>
        <p:nvSpPr>
          <p:cNvPr id="12" name="テキスト ボックス 11">
            <a:extLst>
              <a:ext uri="{FF2B5EF4-FFF2-40B4-BE49-F238E27FC236}">
                <a16:creationId xmlns:a16="http://schemas.microsoft.com/office/drawing/2014/main" id="{4E2A9092-E488-4E62-BA8B-689BC5FB8CFB}"/>
              </a:ext>
            </a:extLst>
          </p:cNvPr>
          <p:cNvSpPr txBox="1"/>
          <p:nvPr/>
        </p:nvSpPr>
        <p:spPr>
          <a:xfrm>
            <a:off x="1954889" y="7460343"/>
            <a:ext cx="7072993" cy="2554545"/>
          </a:xfrm>
          <a:prstGeom prst="rect">
            <a:avLst/>
          </a:prstGeom>
          <a:solidFill>
            <a:schemeClr val="bg1"/>
          </a:solidFill>
          <a:effectLst>
            <a:softEdge rad="63500"/>
          </a:effectLst>
        </p:spPr>
        <p:txBody>
          <a:bodyPr wrap="square" rtlCol="0">
            <a:spAutoFit/>
          </a:bodyPr>
          <a:lstStyle/>
          <a:p>
            <a:r>
              <a:rPr kumimoji="1" lang="ja-JP" altLang="en-US" sz="2400" dirty="0">
                <a:solidFill>
                  <a:sysClr val="windowText" lastClr="000000"/>
                </a:solidFill>
                <a:latin typeface="HGP創英角ｺﾞｼｯｸUB" panose="020B0900000000000000" pitchFamily="50" charset="-128"/>
                <a:ea typeface="HGP創英角ｺﾞｼｯｸUB" panose="020B0900000000000000" pitchFamily="50" charset="-128"/>
              </a:rPr>
              <a:t>現在</a:t>
            </a:r>
            <a:r>
              <a:rPr kumimoji="1" lang="en-US" altLang="ja-JP" sz="2400" dirty="0">
                <a:solidFill>
                  <a:sysClr val="windowText" lastClr="000000"/>
                </a:solidFill>
                <a:latin typeface="HGP創英角ｺﾞｼｯｸUB" panose="020B0900000000000000" pitchFamily="50" charset="-128"/>
                <a:ea typeface="HGP創英角ｺﾞｼｯｸUB" panose="020B0900000000000000" pitchFamily="50" charset="-128"/>
              </a:rPr>
              <a:t>2018</a:t>
            </a:r>
            <a:r>
              <a:rPr kumimoji="1" lang="ja-JP" altLang="en-US" sz="2400" dirty="0">
                <a:solidFill>
                  <a:sysClr val="windowText" lastClr="000000"/>
                </a:solidFill>
                <a:latin typeface="HGP創英角ｺﾞｼｯｸUB" panose="020B0900000000000000" pitchFamily="50" charset="-128"/>
                <a:ea typeface="HGP創英角ｺﾞｼｯｸUB" panose="020B0900000000000000" pitchFamily="50" charset="-128"/>
              </a:rPr>
              <a:t>年からの事業開始に向けた準備をしており、</a:t>
            </a:r>
            <a:endParaRPr kumimoji="1" lang="en-US" altLang="ja-JP" sz="2400" dirty="0">
              <a:solidFill>
                <a:sysClr val="windowText" lastClr="000000"/>
              </a:solidFill>
              <a:latin typeface="HGP創英角ｺﾞｼｯｸUB" panose="020B0900000000000000" pitchFamily="50" charset="-128"/>
              <a:ea typeface="HGP創英角ｺﾞｼｯｸUB" panose="020B0900000000000000" pitchFamily="50" charset="-128"/>
            </a:endParaRPr>
          </a:p>
          <a:p>
            <a:r>
              <a:rPr kumimoji="1" lang="ja-JP" altLang="en-US" sz="2400" dirty="0">
                <a:solidFill>
                  <a:sysClr val="windowText" lastClr="000000"/>
                </a:solidFill>
                <a:latin typeface="HGP創英角ｺﾞｼｯｸUB" panose="020B0900000000000000" pitchFamily="50" charset="-128"/>
                <a:ea typeface="HGP創英角ｺﾞｼｯｸUB" panose="020B0900000000000000" pitchFamily="50" charset="-128"/>
              </a:rPr>
              <a:t>静岡県浜松市周辺のカフェやレストランでクリスマスソングの生演奏イベントを企画中です！</a:t>
            </a:r>
            <a:endParaRPr kumimoji="1" lang="en-US" altLang="ja-JP" sz="2400" dirty="0">
              <a:solidFill>
                <a:sysClr val="windowText" lastClr="000000"/>
              </a:solidFill>
              <a:latin typeface="HGP創英角ｺﾞｼｯｸUB" panose="020B0900000000000000" pitchFamily="50" charset="-128"/>
              <a:ea typeface="HGP創英角ｺﾞｼｯｸUB" panose="020B0900000000000000" pitchFamily="50" charset="-128"/>
            </a:endParaRPr>
          </a:p>
          <a:p>
            <a:endParaRPr kumimoji="1" lang="ja-JP" altLang="en-US" sz="1100" dirty="0">
              <a:solidFill>
                <a:sysClr val="windowText" lastClr="000000"/>
              </a:solidFill>
              <a:latin typeface="HGP創英角ｺﾞｼｯｸUB" panose="020B0900000000000000" pitchFamily="50" charset="-128"/>
              <a:ea typeface="HGP創英角ｺﾞｼｯｸUB" panose="020B0900000000000000" pitchFamily="50" charset="-128"/>
            </a:endParaRPr>
          </a:p>
          <a:p>
            <a:r>
              <a:rPr kumimoji="1" lang="ja-JP" altLang="en-US" sz="2400" dirty="0">
                <a:solidFill>
                  <a:sysClr val="windowText" lastClr="000000"/>
                </a:solidFill>
                <a:latin typeface="HGP創英角ｺﾞｼｯｸUB" panose="020B0900000000000000" pitchFamily="50" charset="-128"/>
                <a:ea typeface="HGP創英角ｺﾞｼｯｸUB" panose="020B0900000000000000" pitchFamily="50" charset="-128"/>
              </a:rPr>
              <a:t>詳細は下記</a:t>
            </a:r>
            <a:r>
              <a:rPr kumimoji="1" lang="en-US" altLang="ja-JP" sz="2400" dirty="0">
                <a:solidFill>
                  <a:sysClr val="windowText" lastClr="000000"/>
                </a:solidFill>
                <a:latin typeface="HGP創英角ｺﾞｼｯｸUB" panose="020B0900000000000000" pitchFamily="50" charset="-128"/>
                <a:ea typeface="HGP創英角ｺﾞｼｯｸUB" panose="020B0900000000000000" pitchFamily="50" charset="-128"/>
              </a:rPr>
              <a:t>URL</a:t>
            </a:r>
            <a:r>
              <a:rPr kumimoji="1" lang="ja-JP" altLang="en-US" sz="2400" dirty="0">
                <a:solidFill>
                  <a:sysClr val="windowText" lastClr="000000"/>
                </a:solidFill>
                <a:latin typeface="HGP創英角ｺﾞｼｯｸUB" panose="020B0900000000000000" pitchFamily="50" charset="-128"/>
                <a:ea typeface="HGP創英角ｺﾞｼｯｸUB" panose="020B0900000000000000" pitchFamily="50" charset="-128"/>
              </a:rPr>
              <a:t>から確認できますので、応援よろしくお願いします！</a:t>
            </a:r>
          </a:p>
          <a:p>
            <a:endParaRPr kumimoji="1" lang="ja-JP" altLang="en-US" sz="2400" dirty="0"/>
          </a:p>
        </p:txBody>
      </p:sp>
      <p:pic>
        <p:nvPicPr>
          <p:cNvPr id="13" name="図 12">
            <a:extLst>
              <a:ext uri="{FF2B5EF4-FFF2-40B4-BE49-F238E27FC236}">
                <a16:creationId xmlns:a16="http://schemas.microsoft.com/office/drawing/2014/main" id="{FF28E87E-3BBE-45C3-ADDA-1C2C7E98E6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03883" y="10261596"/>
            <a:ext cx="1128671" cy="1128671"/>
          </a:xfrm>
          <a:prstGeom prst="rect">
            <a:avLst/>
          </a:prstGeom>
        </p:spPr>
      </p:pic>
      <p:grpSp>
        <p:nvGrpSpPr>
          <p:cNvPr id="27" name="グループ化 26">
            <a:extLst>
              <a:ext uri="{FF2B5EF4-FFF2-40B4-BE49-F238E27FC236}">
                <a16:creationId xmlns:a16="http://schemas.microsoft.com/office/drawing/2014/main" id="{E0994A8F-A46E-4D1A-980A-506D80587F70}"/>
              </a:ext>
            </a:extLst>
          </p:cNvPr>
          <p:cNvGrpSpPr/>
          <p:nvPr/>
        </p:nvGrpSpPr>
        <p:grpSpPr>
          <a:xfrm>
            <a:off x="4223656" y="12540301"/>
            <a:ext cx="7426430" cy="1179314"/>
            <a:chOff x="4180113" y="12162930"/>
            <a:chExt cx="7426430" cy="1179314"/>
          </a:xfrm>
        </p:grpSpPr>
        <p:sp>
          <p:nvSpPr>
            <p:cNvPr id="14" name="テキスト ボックス 13">
              <a:extLst>
                <a:ext uri="{FF2B5EF4-FFF2-40B4-BE49-F238E27FC236}">
                  <a16:creationId xmlns:a16="http://schemas.microsoft.com/office/drawing/2014/main" id="{02B44E92-222B-4730-BEF8-AF160A40AA38}"/>
                </a:ext>
              </a:extLst>
            </p:cNvPr>
            <p:cNvSpPr txBox="1"/>
            <p:nvPr/>
          </p:nvSpPr>
          <p:spPr>
            <a:xfrm>
              <a:off x="7620283" y="12331697"/>
              <a:ext cx="3585819" cy="400110"/>
            </a:xfrm>
            <a:prstGeom prst="rect">
              <a:avLst/>
            </a:prstGeom>
            <a:noFill/>
          </p:spPr>
          <p:txBody>
            <a:bodyPr wrap="square" rtlCol="0">
              <a:spAutoFit/>
            </a:bodyPr>
            <a:lstStyle/>
            <a:p>
              <a:r>
                <a:rPr kumimoji="1" lang="en-US" altLang="ja-JP" sz="2000" dirty="0"/>
                <a:t>TEL</a:t>
              </a:r>
              <a:r>
                <a:rPr kumimoji="1" lang="ja-JP" altLang="en-US" sz="2000" dirty="0"/>
                <a:t>：</a:t>
              </a:r>
              <a:r>
                <a:rPr kumimoji="1" lang="en-US" altLang="ja-JP" sz="2000" dirty="0"/>
                <a:t>080-5009-6617</a:t>
              </a:r>
              <a:endParaRPr kumimoji="1" lang="ja-JP" altLang="en-US" sz="2000" dirty="0"/>
            </a:p>
          </p:txBody>
        </p:sp>
        <p:sp>
          <p:nvSpPr>
            <p:cNvPr id="15" name="テキスト ボックス 14">
              <a:extLst>
                <a:ext uri="{FF2B5EF4-FFF2-40B4-BE49-F238E27FC236}">
                  <a16:creationId xmlns:a16="http://schemas.microsoft.com/office/drawing/2014/main" id="{E8475785-FE3C-4125-A367-950295F9514F}"/>
                </a:ext>
              </a:extLst>
            </p:cNvPr>
            <p:cNvSpPr txBox="1"/>
            <p:nvPr/>
          </p:nvSpPr>
          <p:spPr>
            <a:xfrm>
              <a:off x="7603853" y="12636913"/>
              <a:ext cx="4002690" cy="400110"/>
            </a:xfrm>
            <a:prstGeom prst="rect">
              <a:avLst/>
            </a:prstGeom>
            <a:noFill/>
          </p:spPr>
          <p:txBody>
            <a:bodyPr wrap="square" rtlCol="0">
              <a:spAutoFit/>
            </a:bodyPr>
            <a:lstStyle/>
            <a:p>
              <a:r>
                <a:rPr kumimoji="1" lang="en-US" altLang="ja-JP" sz="2000" dirty="0"/>
                <a:t>URL</a:t>
              </a:r>
              <a:r>
                <a:rPr kumimoji="1" lang="ja-JP" altLang="en-US" sz="2000" dirty="0"/>
                <a:t>：</a:t>
              </a:r>
              <a:r>
                <a:rPr lang="en-US" altLang="ja-JP" sz="2000" dirty="0"/>
                <a:t>https://baito-n.com</a:t>
              </a:r>
              <a:endParaRPr kumimoji="1" lang="ja-JP" altLang="en-US" sz="2000" dirty="0"/>
            </a:p>
          </p:txBody>
        </p:sp>
        <p:sp>
          <p:nvSpPr>
            <p:cNvPr id="16" name="テキスト ボックス 15">
              <a:extLst>
                <a:ext uri="{FF2B5EF4-FFF2-40B4-BE49-F238E27FC236}">
                  <a16:creationId xmlns:a16="http://schemas.microsoft.com/office/drawing/2014/main" id="{7BEA6452-3D3A-4C47-A84A-0E691B3AAC29}"/>
                </a:ext>
              </a:extLst>
            </p:cNvPr>
            <p:cNvSpPr txBox="1"/>
            <p:nvPr/>
          </p:nvSpPr>
          <p:spPr>
            <a:xfrm>
              <a:off x="7605487" y="12942134"/>
              <a:ext cx="3912347" cy="400110"/>
            </a:xfrm>
            <a:prstGeom prst="rect">
              <a:avLst/>
            </a:prstGeom>
            <a:noFill/>
          </p:spPr>
          <p:txBody>
            <a:bodyPr wrap="square" rtlCol="0">
              <a:spAutoFit/>
            </a:bodyPr>
            <a:lstStyle/>
            <a:p>
              <a:r>
                <a:rPr lang="en-US" altLang="ja-JP" sz="2000" dirty="0"/>
                <a:t>MAIL</a:t>
              </a:r>
              <a:r>
                <a:rPr kumimoji="1" lang="ja-JP" altLang="en-US" sz="2000" dirty="0"/>
                <a:t>：</a:t>
              </a:r>
              <a:r>
                <a:rPr kumimoji="1" lang="en-US" altLang="ja-JP" sz="2000" dirty="0"/>
                <a:t>mail@baito-n.com</a:t>
              </a:r>
              <a:endParaRPr kumimoji="1" lang="ja-JP" altLang="en-US" sz="2000" dirty="0"/>
            </a:p>
          </p:txBody>
        </p:sp>
        <p:grpSp>
          <p:nvGrpSpPr>
            <p:cNvPr id="19" name="グループ化 18">
              <a:extLst>
                <a:ext uri="{FF2B5EF4-FFF2-40B4-BE49-F238E27FC236}">
                  <a16:creationId xmlns:a16="http://schemas.microsoft.com/office/drawing/2014/main" id="{58FAB1B9-1251-4ABE-B79C-61C7DCA5D8C5}"/>
                </a:ext>
              </a:extLst>
            </p:cNvPr>
            <p:cNvGrpSpPr/>
            <p:nvPr/>
          </p:nvGrpSpPr>
          <p:grpSpPr>
            <a:xfrm>
              <a:off x="4180113" y="12162930"/>
              <a:ext cx="3454403" cy="919580"/>
              <a:chOff x="2050694" y="3948518"/>
              <a:chExt cx="2137408" cy="358310"/>
            </a:xfrm>
          </p:grpSpPr>
          <p:sp>
            <p:nvSpPr>
              <p:cNvPr id="20" name="テキスト ボックス 19">
                <a:extLst>
                  <a:ext uri="{FF2B5EF4-FFF2-40B4-BE49-F238E27FC236}">
                    <a16:creationId xmlns:a16="http://schemas.microsoft.com/office/drawing/2014/main" id="{8083239D-7D99-4EDB-9BB2-4ED81DAEF0A1}"/>
                  </a:ext>
                </a:extLst>
              </p:cNvPr>
              <p:cNvSpPr txBox="1"/>
              <p:nvPr/>
            </p:nvSpPr>
            <p:spPr>
              <a:xfrm>
                <a:off x="2416452" y="3948518"/>
                <a:ext cx="1771650" cy="251838"/>
              </a:xfrm>
              <a:prstGeom prst="rect">
                <a:avLst/>
              </a:prstGeom>
              <a:noFill/>
            </p:spPr>
            <p:txBody>
              <a:bodyPr wrap="square" rtlCol="0">
                <a:spAutoFit/>
              </a:bodyPr>
              <a:lstStyle/>
              <a:p>
                <a:r>
                  <a:rPr kumimoji="1" lang="ja-JP" altLang="en-US" sz="3600" b="1" dirty="0"/>
                  <a:t>金本　夏希</a:t>
                </a:r>
              </a:p>
            </p:txBody>
          </p:sp>
          <p:sp>
            <p:nvSpPr>
              <p:cNvPr id="21" name="テキスト ボックス 20">
                <a:extLst>
                  <a:ext uri="{FF2B5EF4-FFF2-40B4-BE49-F238E27FC236}">
                    <a16:creationId xmlns:a16="http://schemas.microsoft.com/office/drawing/2014/main" id="{7EF2D005-EC30-4A74-A392-53C78FF5A504}"/>
                  </a:ext>
                </a:extLst>
              </p:cNvPr>
              <p:cNvSpPr txBox="1"/>
              <p:nvPr/>
            </p:nvSpPr>
            <p:spPr>
              <a:xfrm>
                <a:off x="2558602" y="4174913"/>
                <a:ext cx="1587500" cy="131915"/>
              </a:xfrm>
              <a:prstGeom prst="rect">
                <a:avLst/>
              </a:prstGeom>
              <a:noFill/>
            </p:spPr>
            <p:txBody>
              <a:bodyPr wrap="square" rtlCol="0">
                <a:spAutoFit/>
              </a:bodyPr>
              <a:lstStyle/>
              <a:p>
                <a:r>
                  <a:rPr kumimoji="1" lang="en-US" altLang="ja-JP" sz="1600" b="1" dirty="0" err="1"/>
                  <a:t>Kanemoto</a:t>
                </a:r>
                <a:r>
                  <a:rPr kumimoji="1" lang="en-US" altLang="ja-JP" sz="1600" b="1" dirty="0"/>
                  <a:t> </a:t>
                </a:r>
                <a:r>
                  <a:rPr lang="ja-JP" altLang="en-US" sz="1600" b="1" dirty="0"/>
                  <a:t>  </a:t>
                </a:r>
                <a:r>
                  <a:rPr kumimoji="1" lang="en-US" altLang="ja-JP" sz="1600" b="1" dirty="0" err="1"/>
                  <a:t>natsuki</a:t>
                </a:r>
                <a:endParaRPr kumimoji="1" lang="ja-JP" altLang="en-US" sz="1600" b="1" dirty="0"/>
              </a:p>
            </p:txBody>
          </p:sp>
          <p:sp>
            <p:nvSpPr>
              <p:cNvPr id="22" name="テキスト ボックス 21">
                <a:extLst>
                  <a:ext uri="{FF2B5EF4-FFF2-40B4-BE49-F238E27FC236}">
                    <a16:creationId xmlns:a16="http://schemas.microsoft.com/office/drawing/2014/main" id="{4C6E4145-6A2B-49FD-9417-84659C6FD45E}"/>
                  </a:ext>
                </a:extLst>
              </p:cNvPr>
              <p:cNvSpPr txBox="1"/>
              <p:nvPr/>
            </p:nvSpPr>
            <p:spPr>
              <a:xfrm>
                <a:off x="2050694" y="4013409"/>
                <a:ext cx="945783" cy="119924"/>
              </a:xfrm>
              <a:prstGeom prst="rect">
                <a:avLst/>
              </a:prstGeom>
              <a:noFill/>
            </p:spPr>
            <p:txBody>
              <a:bodyPr wrap="square" rtlCol="0">
                <a:spAutoFit/>
              </a:bodyPr>
              <a:lstStyle/>
              <a:p>
                <a:r>
                  <a:rPr lang="ja-JP" altLang="en-US" sz="1400" b="1" dirty="0"/>
                  <a:t>代表</a:t>
                </a:r>
                <a:endParaRPr kumimoji="1" lang="ja-JP" altLang="en-US" sz="1400" b="1" dirty="0"/>
              </a:p>
            </p:txBody>
          </p:sp>
        </p:grpSp>
      </p:grpSp>
      <p:pic>
        <p:nvPicPr>
          <p:cNvPr id="24" name="図 23">
            <a:extLst>
              <a:ext uri="{FF2B5EF4-FFF2-40B4-BE49-F238E27FC236}">
                <a16:creationId xmlns:a16="http://schemas.microsoft.com/office/drawing/2014/main" id="{2FEB6F75-D5F0-4606-987D-2A88CB2FD4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07167" y="10265230"/>
            <a:ext cx="1577520" cy="1183139"/>
          </a:xfrm>
          <a:prstGeom prst="rect">
            <a:avLst/>
          </a:prstGeom>
        </p:spPr>
      </p:pic>
      <p:pic>
        <p:nvPicPr>
          <p:cNvPr id="26" name="図 25">
            <a:extLst>
              <a:ext uri="{FF2B5EF4-FFF2-40B4-BE49-F238E27FC236}">
                <a16:creationId xmlns:a16="http://schemas.microsoft.com/office/drawing/2014/main" id="{0EAF693B-7F6D-45C8-8167-A968C4F66E6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84457" y="10435772"/>
            <a:ext cx="783771" cy="783771"/>
          </a:xfrm>
          <a:prstGeom prst="rect">
            <a:avLst/>
          </a:prstGeom>
        </p:spPr>
      </p:pic>
      <p:pic>
        <p:nvPicPr>
          <p:cNvPr id="29" name="図 28">
            <a:extLst>
              <a:ext uri="{FF2B5EF4-FFF2-40B4-BE49-F238E27FC236}">
                <a16:creationId xmlns:a16="http://schemas.microsoft.com/office/drawing/2014/main" id="{D65C1AF3-FF3F-4090-8995-200521B5CF9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59579" y="10349590"/>
            <a:ext cx="1001334" cy="938751"/>
          </a:xfrm>
          <a:prstGeom prst="rect">
            <a:avLst/>
          </a:prstGeom>
        </p:spPr>
      </p:pic>
      <p:sp>
        <p:nvSpPr>
          <p:cNvPr id="30" name="テキスト ボックス 29">
            <a:extLst>
              <a:ext uri="{FF2B5EF4-FFF2-40B4-BE49-F238E27FC236}">
                <a16:creationId xmlns:a16="http://schemas.microsoft.com/office/drawing/2014/main" id="{0154F935-B4C6-4374-8713-33D08E9B0113}"/>
              </a:ext>
            </a:extLst>
          </p:cNvPr>
          <p:cNvSpPr txBox="1"/>
          <p:nvPr/>
        </p:nvSpPr>
        <p:spPr>
          <a:xfrm>
            <a:off x="1747338" y="11294343"/>
            <a:ext cx="2752089" cy="461665"/>
          </a:xfrm>
          <a:prstGeom prst="rect">
            <a:avLst/>
          </a:prstGeom>
          <a:noFill/>
        </p:spPr>
        <p:txBody>
          <a:bodyPr wrap="square" rtlCol="0">
            <a:spAutoFit/>
          </a:bodyPr>
          <a:lstStyle/>
          <a:p>
            <a:r>
              <a:rPr lang="en-US" altLang="ja-JP" sz="2400" dirty="0"/>
              <a:t>https://baito-n.com</a:t>
            </a:r>
            <a:endParaRPr kumimoji="1" lang="ja-JP" altLang="en-US" sz="2400" dirty="0"/>
          </a:p>
        </p:txBody>
      </p:sp>
      <p:pic>
        <p:nvPicPr>
          <p:cNvPr id="32" name="図 31">
            <a:extLst>
              <a:ext uri="{FF2B5EF4-FFF2-40B4-BE49-F238E27FC236}">
                <a16:creationId xmlns:a16="http://schemas.microsoft.com/office/drawing/2014/main" id="{AC6C4DA8-42DA-4D06-91A2-057C4C10D89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145894" y="10276113"/>
            <a:ext cx="1103087" cy="1103087"/>
          </a:xfrm>
          <a:prstGeom prst="rect">
            <a:avLst/>
          </a:prstGeom>
        </p:spPr>
      </p:pic>
      <p:sp>
        <p:nvSpPr>
          <p:cNvPr id="33" name="テキスト ボックス 32">
            <a:extLst>
              <a:ext uri="{FF2B5EF4-FFF2-40B4-BE49-F238E27FC236}">
                <a16:creationId xmlns:a16="http://schemas.microsoft.com/office/drawing/2014/main" id="{5B2EFC1B-3949-40B5-AC3E-416C47ABA987}"/>
              </a:ext>
            </a:extLst>
          </p:cNvPr>
          <p:cNvSpPr txBox="1"/>
          <p:nvPr/>
        </p:nvSpPr>
        <p:spPr>
          <a:xfrm>
            <a:off x="4809853" y="11294343"/>
            <a:ext cx="2723061" cy="707886"/>
          </a:xfrm>
          <a:prstGeom prst="rect">
            <a:avLst/>
          </a:prstGeom>
          <a:noFill/>
        </p:spPr>
        <p:txBody>
          <a:bodyPr wrap="square" rtlCol="0">
            <a:spAutoFit/>
          </a:bodyPr>
          <a:lstStyle/>
          <a:p>
            <a:r>
              <a:rPr lang="en-US" altLang="ja-JP" sz="2000" dirty="0"/>
              <a:t>https://www.instagram.com/baito_n.com2018/</a:t>
            </a:r>
            <a:endParaRPr kumimoji="1" lang="ja-JP" altLang="en-US" sz="2000" dirty="0"/>
          </a:p>
        </p:txBody>
      </p:sp>
      <p:pic>
        <p:nvPicPr>
          <p:cNvPr id="35" name="図 34">
            <a:extLst>
              <a:ext uri="{FF2B5EF4-FFF2-40B4-BE49-F238E27FC236}">
                <a16:creationId xmlns:a16="http://schemas.microsoft.com/office/drawing/2014/main" id="{7140247A-39A5-4500-BDB0-79869B6CB22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063266" y="10261602"/>
            <a:ext cx="1117600" cy="1117600"/>
          </a:xfrm>
          <a:prstGeom prst="rect">
            <a:avLst/>
          </a:prstGeom>
        </p:spPr>
      </p:pic>
      <p:sp>
        <p:nvSpPr>
          <p:cNvPr id="36" name="テキスト ボックス 35">
            <a:extLst>
              <a:ext uri="{FF2B5EF4-FFF2-40B4-BE49-F238E27FC236}">
                <a16:creationId xmlns:a16="http://schemas.microsoft.com/office/drawing/2014/main" id="{68E08E81-F9E7-4B26-95D3-070BA9660EDD}"/>
              </a:ext>
            </a:extLst>
          </p:cNvPr>
          <p:cNvSpPr txBox="1"/>
          <p:nvPr/>
        </p:nvSpPr>
        <p:spPr>
          <a:xfrm>
            <a:off x="7843339" y="11265314"/>
            <a:ext cx="2606948" cy="707886"/>
          </a:xfrm>
          <a:prstGeom prst="rect">
            <a:avLst/>
          </a:prstGeom>
          <a:noFill/>
        </p:spPr>
        <p:txBody>
          <a:bodyPr wrap="square" rtlCol="0">
            <a:spAutoFit/>
          </a:bodyPr>
          <a:lstStyle/>
          <a:p>
            <a:r>
              <a:rPr lang="en-US" altLang="ja-JP" sz="2000" dirty="0"/>
              <a:t>https://www.facebook.com/baito.n2018/</a:t>
            </a:r>
            <a:endParaRPr kumimoji="1" lang="ja-JP" altLang="en-US" sz="2000" dirty="0"/>
          </a:p>
        </p:txBody>
      </p:sp>
      <p:sp>
        <p:nvSpPr>
          <p:cNvPr id="37" name="テキスト ボックス 36">
            <a:extLst>
              <a:ext uri="{FF2B5EF4-FFF2-40B4-BE49-F238E27FC236}">
                <a16:creationId xmlns:a16="http://schemas.microsoft.com/office/drawing/2014/main" id="{BDEB677F-501F-43D3-AE96-2D2E0EE21E12}"/>
              </a:ext>
            </a:extLst>
          </p:cNvPr>
          <p:cNvSpPr txBox="1"/>
          <p:nvPr/>
        </p:nvSpPr>
        <p:spPr>
          <a:xfrm>
            <a:off x="7616170" y="12457792"/>
            <a:ext cx="2805087" cy="369332"/>
          </a:xfrm>
          <a:prstGeom prst="rect">
            <a:avLst/>
          </a:prstGeom>
          <a:noFill/>
        </p:spPr>
        <p:txBody>
          <a:bodyPr wrap="square" rtlCol="0">
            <a:spAutoFit/>
          </a:bodyPr>
          <a:lstStyle/>
          <a:p>
            <a:r>
              <a:rPr lang="ja-JP" altLang="en-US" dirty="0"/>
              <a:t>〒</a:t>
            </a:r>
            <a:r>
              <a:rPr lang="en-US" altLang="ja-JP" dirty="0"/>
              <a:t>437-0015 </a:t>
            </a:r>
            <a:r>
              <a:rPr lang="ja-JP" altLang="en-US" dirty="0"/>
              <a:t>静岡県袋井市</a:t>
            </a:r>
            <a:endParaRPr kumimoji="1" lang="ja-JP" altLang="en-US" dirty="0"/>
          </a:p>
        </p:txBody>
      </p:sp>
    </p:spTree>
    <p:extLst>
      <p:ext uri="{BB962C8B-B14F-4D97-AF65-F5344CB8AC3E}">
        <p14:creationId xmlns:p14="http://schemas.microsoft.com/office/powerpoint/2010/main" val="134826493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TotalTime>
  <Words>186</Words>
  <Application>Microsoft Office PowerPoint</Application>
  <PresentationFormat>ユーザー設定</PresentationFormat>
  <Paragraphs>24</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HGP創英角ｺﾞｼｯｸUB</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i5184</dc:creator>
  <cp:lastModifiedBy>i5184</cp:lastModifiedBy>
  <cp:revision>11</cp:revision>
  <dcterms:created xsi:type="dcterms:W3CDTF">2017-12-21T14:37:14Z</dcterms:created>
  <dcterms:modified xsi:type="dcterms:W3CDTF">2017-12-21T16:08:20Z</dcterms:modified>
</cp:coreProperties>
</file>